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256" r:id="rId2"/>
    <p:sldId id="298" r:id="rId3"/>
    <p:sldId id="300" r:id="rId4"/>
    <p:sldId id="301" r:id="rId5"/>
    <p:sldId id="302" r:id="rId6"/>
    <p:sldId id="307" r:id="rId7"/>
    <p:sldId id="306" r:id="rId8"/>
    <p:sldId id="304" r:id="rId9"/>
    <p:sldId id="305" r:id="rId10"/>
    <p:sldId id="303" r:id="rId11"/>
    <p:sldId id="257" r:id="rId12"/>
    <p:sldId id="258" r:id="rId13"/>
    <p:sldId id="259" r:id="rId14"/>
    <p:sldId id="260" r:id="rId15"/>
    <p:sldId id="261" r:id="rId16"/>
    <p:sldId id="262" r:id="rId17"/>
    <p:sldId id="291" r:id="rId18"/>
    <p:sldId id="263" r:id="rId19"/>
    <p:sldId id="279" r:id="rId20"/>
    <p:sldId id="264" r:id="rId21"/>
    <p:sldId id="266" r:id="rId22"/>
    <p:sldId id="267" r:id="rId23"/>
    <p:sldId id="268" r:id="rId24"/>
    <p:sldId id="270" r:id="rId25"/>
    <p:sldId id="272" r:id="rId26"/>
    <p:sldId id="273" r:id="rId27"/>
    <p:sldId id="280" r:id="rId28"/>
    <p:sldId id="274" r:id="rId29"/>
    <p:sldId id="275" r:id="rId30"/>
    <p:sldId id="276" r:id="rId31"/>
    <p:sldId id="277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2" r:id="rId43"/>
    <p:sldId id="293" r:id="rId44"/>
    <p:sldId id="294" r:id="rId45"/>
    <p:sldId id="295" r:id="rId46"/>
    <p:sldId id="296" r:id="rId47"/>
    <p:sldId id="297" r:id="rId48"/>
    <p:sldId id="308" r:id="rId49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67" autoAdjust="0"/>
    <p:restoredTop sz="50903" autoAdjust="0"/>
  </p:normalViewPr>
  <p:slideViewPr>
    <p:cSldViewPr>
      <p:cViewPr varScale="1">
        <p:scale>
          <a:sx n="43" d="100"/>
          <a:sy n="43" d="100"/>
        </p:scale>
        <p:origin x="-1368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94DA0B-58CA-41A6-9624-0799CC0275C0}" type="datetimeFigureOut">
              <a:rPr lang="sl-SI" smtClean="0"/>
              <a:t>5.11.2013</a:t>
            </a:fld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D4F290-ED3D-49D2-ABA4-8FDB46529E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08772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D4F290-ED3D-49D2-ABA4-8FDB46529EDD}" type="slidenum">
              <a:rPr lang="sl-SI" smtClean="0"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25978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D4F290-ED3D-49D2-ABA4-8FDB46529EDD}" type="slidenum">
              <a:rPr lang="sl-SI" smtClean="0"/>
              <a:t>48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210163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D4F290-ED3D-49D2-ABA4-8FDB46529EDD}" type="slidenum">
              <a:rPr lang="sl-SI" smtClean="0"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444523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D4F290-ED3D-49D2-ABA4-8FDB46529EDD}" type="slidenum">
              <a:rPr lang="sl-SI" smtClean="0"/>
              <a:t>10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330677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D4F290-ED3D-49D2-ABA4-8FDB46529EDD}" type="slidenum">
              <a:rPr lang="sl-SI" smtClean="0"/>
              <a:t>12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123395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D4F290-ED3D-49D2-ABA4-8FDB46529EDD}" type="slidenum">
              <a:rPr lang="sl-SI" smtClean="0"/>
              <a:t>13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529444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D4F290-ED3D-49D2-ABA4-8FDB46529EDD}" type="slidenum">
              <a:rPr lang="sl-SI" smtClean="0"/>
              <a:t>28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721120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D4F290-ED3D-49D2-ABA4-8FDB46529EDD}" type="slidenum">
              <a:rPr lang="sl-SI" smtClean="0"/>
              <a:t>32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978903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D4F290-ED3D-49D2-ABA4-8FDB46529EDD}" type="slidenum">
              <a:rPr lang="sl-SI" smtClean="0"/>
              <a:t>41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033235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D4F290-ED3D-49D2-ABA4-8FDB46529EDD}" type="slidenum">
              <a:rPr lang="sl-SI" smtClean="0"/>
              <a:t>47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94437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C6979-B7AB-4AD7-A854-204772B4B5C4}" type="datetimeFigureOut">
              <a:rPr lang="sl-SI" smtClean="0"/>
              <a:t>5.11.2013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D745D-A636-4D62-ADB1-10FF60F3245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50739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C6979-B7AB-4AD7-A854-204772B4B5C4}" type="datetimeFigureOut">
              <a:rPr lang="sl-SI" smtClean="0"/>
              <a:t>5.11.2013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D745D-A636-4D62-ADB1-10FF60F3245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10706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C6979-B7AB-4AD7-A854-204772B4B5C4}" type="datetimeFigureOut">
              <a:rPr lang="sl-SI" smtClean="0"/>
              <a:t>5.11.2013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D745D-A636-4D62-ADB1-10FF60F3245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9085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C6979-B7AB-4AD7-A854-204772B4B5C4}" type="datetimeFigureOut">
              <a:rPr lang="sl-SI" smtClean="0"/>
              <a:t>5.11.2013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D745D-A636-4D62-ADB1-10FF60F3245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4544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C6979-B7AB-4AD7-A854-204772B4B5C4}" type="datetimeFigureOut">
              <a:rPr lang="sl-SI" smtClean="0"/>
              <a:t>5.11.2013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D745D-A636-4D62-ADB1-10FF60F3245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59756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C6979-B7AB-4AD7-A854-204772B4B5C4}" type="datetimeFigureOut">
              <a:rPr lang="sl-SI" smtClean="0"/>
              <a:t>5.11.2013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D745D-A636-4D62-ADB1-10FF60F3245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54352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C6979-B7AB-4AD7-A854-204772B4B5C4}" type="datetimeFigureOut">
              <a:rPr lang="sl-SI" smtClean="0"/>
              <a:t>5.11.2013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D745D-A636-4D62-ADB1-10FF60F3245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88628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C6979-B7AB-4AD7-A854-204772B4B5C4}" type="datetimeFigureOut">
              <a:rPr lang="sl-SI" smtClean="0"/>
              <a:t>5.11.2013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D745D-A636-4D62-ADB1-10FF60F3245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38462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C6979-B7AB-4AD7-A854-204772B4B5C4}" type="datetimeFigureOut">
              <a:rPr lang="sl-SI" smtClean="0"/>
              <a:t>5.11.2013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D745D-A636-4D62-ADB1-10FF60F3245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62318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C6979-B7AB-4AD7-A854-204772B4B5C4}" type="datetimeFigureOut">
              <a:rPr lang="sl-SI" smtClean="0"/>
              <a:t>5.11.2013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D745D-A636-4D62-ADB1-10FF60F3245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51021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C6979-B7AB-4AD7-A854-204772B4B5C4}" type="datetimeFigureOut">
              <a:rPr lang="sl-SI" smtClean="0"/>
              <a:t>5.11.2013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D745D-A636-4D62-ADB1-10FF60F3245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49283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C6979-B7AB-4AD7-A854-204772B4B5C4}" type="datetimeFigureOut">
              <a:rPr lang="sl-SI" smtClean="0"/>
              <a:t>5.11.2013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5D745D-A636-4D62-ADB1-10FF60F3245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20233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>
                <a:latin typeface="Comic Sans MS" pitchFamily="66" charset="0"/>
              </a:rPr>
              <a:t>SPREHOD V GOZD</a:t>
            </a:r>
            <a:endParaRPr lang="sl-SI" dirty="0">
              <a:latin typeface="Comic Sans MS" pitchFamily="66" charset="0"/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FF0000"/>
                </a:solidFill>
                <a:latin typeface="Comic Sans MS" pitchFamily="66" charset="0"/>
              </a:rPr>
              <a:t>V RAZLIČNIH PODOBAH</a:t>
            </a:r>
            <a:endParaRPr lang="sl-SI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10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08112"/>
          </a:xfrm>
        </p:spPr>
        <p:txBody>
          <a:bodyPr/>
          <a:lstStyle/>
          <a:p>
            <a:r>
              <a:rPr lang="sl-SI" dirty="0" smtClean="0">
                <a:solidFill>
                  <a:srgbClr val="FF0000"/>
                </a:solidFill>
                <a:latin typeface="Comic Sans MS" pitchFamily="66" charset="0"/>
              </a:rPr>
              <a:t>Kdo vse gre v gozd in zakaj?</a:t>
            </a:r>
            <a:endParaRPr lang="sl-SI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958011"/>
          </a:xfrm>
        </p:spPr>
        <p:txBody>
          <a:bodyPr>
            <a:noAutofit/>
          </a:bodyPr>
          <a:lstStyle/>
          <a:p>
            <a:r>
              <a:rPr lang="sl-SI" dirty="0" smtClean="0">
                <a:solidFill>
                  <a:srgbClr val="FF0000"/>
                </a:solidFill>
                <a:latin typeface="Comic Sans MS" pitchFamily="66" charset="0"/>
              </a:rPr>
              <a:t>Profesionalno (gozdarji, raziskovalci, lovci, lastniki gozda)</a:t>
            </a:r>
          </a:p>
          <a:p>
            <a:r>
              <a:rPr lang="sl-SI" dirty="0" smtClean="0">
                <a:solidFill>
                  <a:srgbClr val="FF0000"/>
                </a:solidFill>
                <a:latin typeface="Comic Sans MS" pitchFamily="66" charset="0"/>
              </a:rPr>
              <a:t>Za nabiranje (gobarji, zeliščarji, )</a:t>
            </a:r>
          </a:p>
          <a:p>
            <a:r>
              <a:rPr lang="sl-SI" dirty="0" smtClean="0">
                <a:solidFill>
                  <a:srgbClr val="FF0000"/>
                </a:solidFill>
                <a:latin typeface="Comic Sans MS" pitchFamily="66" charset="0"/>
              </a:rPr>
              <a:t>Za učenje in doživljanje (vrtci, šole, glasbeniki, slikarji, fotografi)</a:t>
            </a:r>
          </a:p>
          <a:p>
            <a:r>
              <a:rPr lang="sl-SI" dirty="0" smtClean="0">
                <a:solidFill>
                  <a:srgbClr val="FF0000"/>
                </a:solidFill>
                <a:latin typeface="Comic Sans MS" pitchFamily="66" charset="0"/>
              </a:rPr>
              <a:t>Za rekreacijo (sprehajalci, tekači, pohodniki, kolesarji)</a:t>
            </a:r>
          </a:p>
          <a:p>
            <a:r>
              <a:rPr lang="sl-SI" dirty="0" smtClean="0">
                <a:solidFill>
                  <a:srgbClr val="FF0000"/>
                </a:solidFill>
                <a:latin typeface="Comic Sans MS" pitchFamily="66" charset="0"/>
              </a:rPr>
              <a:t>Za izživljanje (motoristi, divjaški kolesarji, vozači </a:t>
            </a:r>
            <a:r>
              <a:rPr lang="sl-SI" dirty="0" err="1" smtClean="0">
                <a:solidFill>
                  <a:srgbClr val="FF0000"/>
                </a:solidFill>
                <a:latin typeface="Comic Sans MS" pitchFamily="66" charset="0"/>
              </a:rPr>
              <a:t>rellyjev</a:t>
            </a:r>
            <a:r>
              <a:rPr lang="sl-SI" dirty="0" smtClean="0">
                <a:solidFill>
                  <a:srgbClr val="FF0000"/>
                </a:solidFill>
                <a:latin typeface="Comic Sans MS" pitchFamily="66" charset="0"/>
              </a:rPr>
              <a:t>, motorni sankač, </a:t>
            </a:r>
            <a:r>
              <a:rPr lang="sl-SI" dirty="0" err="1" smtClean="0">
                <a:solidFill>
                  <a:srgbClr val="FF0000"/>
                </a:solidFill>
                <a:latin typeface="Comic Sans MS" pitchFamily="66" charset="0"/>
              </a:rPr>
              <a:t>paintballovcii</a:t>
            </a:r>
            <a:r>
              <a:rPr lang="sl-SI" dirty="0" smtClean="0">
                <a:solidFill>
                  <a:srgbClr val="FF0000"/>
                </a:solidFill>
                <a:latin typeface="Comic Sans MS" pitchFamily="66" charset="0"/>
              </a:rPr>
              <a:t>)</a:t>
            </a:r>
            <a:endParaRPr lang="sl-SI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4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FFFF00"/>
                </a:solidFill>
                <a:latin typeface="Comic Sans MS" pitchFamily="66" charset="0"/>
              </a:rPr>
              <a:t>Rekreativci</a:t>
            </a:r>
            <a:endParaRPr lang="sl-SI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 smtClean="0"/>
          </a:p>
          <a:p>
            <a:r>
              <a:rPr lang="sl-SI" dirty="0" smtClean="0">
                <a:solidFill>
                  <a:srgbClr val="FFFF00"/>
                </a:solidFill>
                <a:latin typeface="Comic Sans MS" pitchFamily="66" charset="0"/>
              </a:rPr>
              <a:t>Sam ali v dvoje</a:t>
            </a:r>
          </a:p>
          <a:p>
            <a:r>
              <a:rPr lang="sl-SI" dirty="0" smtClean="0">
                <a:solidFill>
                  <a:srgbClr val="FFFF00"/>
                </a:solidFill>
                <a:latin typeface="Comic Sans MS" pitchFamily="66" charset="0"/>
              </a:rPr>
              <a:t>V množici </a:t>
            </a:r>
          </a:p>
          <a:p>
            <a:r>
              <a:rPr lang="sl-SI" dirty="0" smtClean="0">
                <a:solidFill>
                  <a:srgbClr val="FFFF00"/>
                </a:solidFill>
                <a:latin typeface="Comic Sans MS" pitchFamily="66" charset="0"/>
              </a:rPr>
              <a:t>Z mislimi kdove kje</a:t>
            </a:r>
          </a:p>
          <a:p>
            <a:r>
              <a:rPr lang="sl-SI" dirty="0" smtClean="0">
                <a:solidFill>
                  <a:srgbClr val="FFFF00"/>
                </a:solidFill>
                <a:latin typeface="Comic Sans MS" pitchFamily="66" charset="0"/>
              </a:rPr>
              <a:t>S slušalkami na ušesih</a:t>
            </a:r>
          </a:p>
          <a:p>
            <a:r>
              <a:rPr lang="sl-SI" dirty="0" smtClean="0">
                <a:solidFill>
                  <a:srgbClr val="FFFF00"/>
                </a:solidFill>
                <a:latin typeface="Comic Sans MS" pitchFamily="66" charset="0"/>
              </a:rPr>
              <a:t>V klepetu</a:t>
            </a:r>
          </a:p>
          <a:p>
            <a:endParaRPr lang="sl-SI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14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907" y="0"/>
            <a:ext cx="92719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8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976"/>
            <a:ext cx="9133877" cy="6850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24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772400" cy="1512167"/>
          </a:xfrm>
        </p:spPr>
        <p:txBody>
          <a:bodyPr/>
          <a:lstStyle/>
          <a:p>
            <a:r>
              <a:rPr lang="sl-SI" dirty="0" smtClean="0">
                <a:solidFill>
                  <a:srgbClr val="0070C0"/>
                </a:solidFill>
                <a:latin typeface="Comic Sans MS" pitchFamily="66" charset="0"/>
              </a:rPr>
              <a:t>V gozdu z  najmlajšimi</a:t>
            </a:r>
            <a:br>
              <a:rPr lang="sl-SI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sl-SI" dirty="0" smtClean="0">
                <a:solidFill>
                  <a:srgbClr val="0070C0"/>
                </a:solidFill>
                <a:latin typeface="Comic Sans MS" pitchFamily="66" charset="0"/>
              </a:rPr>
              <a:t>(vrtci)</a:t>
            </a:r>
            <a:endParaRPr lang="sl-SI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259632" y="2564904"/>
            <a:ext cx="6400800" cy="2497832"/>
          </a:xfrm>
        </p:spPr>
        <p:txBody>
          <a:bodyPr>
            <a:noAutofit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sl-SI" sz="4000" dirty="0">
                <a:solidFill>
                  <a:srgbClr val="0070C0"/>
                </a:solidFill>
                <a:latin typeface="Comic Sans MS" pitchFamily="66" charset="0"/>
              </a:rPr>
              <a:t>s</a:t>
            </a:r>
            <a:r>
              <a:rPr lang="sl-SI" sz="4000" dirty="0" smtClean="0">
                <a:solidFill>
                  <a:srgbClr val="0070C0"/>
                </a:solidFill>
                <a:latin typeface="Comic Sans MS" pitchFamily="66" charset="0"/>
              </a:rPr>
              <a:t>pontana igra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sl-SI" sz="4000" dirty="0">
                <a:solidFill>
                  <a:srgbClr val="0070C0"/>
                </a:solidFill>
                <a:latin typeface="Comic Sans MS" pitchFamily="66" charset="0"/>
              </a:rPr>
              <a:t>o</a:t>
            </a:r>
            <a:r>
              <a:rPr lang="sl-SI" sz="4000" dirty="0" smtClean="0">
                <a:solidFill>
                  <a:srgbClr val="0070C0"/>
                </a:solidFill>
                <a:latin typeface="Comic Sans MS" pitchFamily="66" charset="0"/>
              </a:rPr>
              <a:t>dkrivanje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sl-SI" sz="4000" dirty="0">
                <a:solidFill>
                  <a:srgbClr val="0070C0"/>
                </a:solidFill>
                <a:latin typeface="Comic Sans MS" pitchFamily="66" charset="0"/>
              </a:rPr>
              <a:t>r</a:t>
            </a:r>
            <a:r>
              <a:rPr lang="sl-SI" sz="4000" dirty="0" smtClean="0">
                <a:solidFill>
                  <a:srgbClr val="0070C0"/>
                </a:solidFill>
                <a:latin typeface="Comic Sans MS" pitchFamily="66" charset="0"/>
              </a:rPr>
              <a:t>azigrano gibanje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sl-SI" sz="4000" dirty="0" smtClean="0">
                <a:solidFill>
                  <a:srgbClr val="0070C0"/>
                </a:solidFill>
                <a:latin typeface="Comic Sans MS" pitchFamily="66" charset="0"/>
              </a:rPr>
              <a:t>pravljičnost</a:t>
            </a:r>
            <a:endParaRPr lang="sl-SI" sz="4000" dirty="0">
              <a:solidFill>
                <a:srgbClr val="0070C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20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4686" y="0"/>
            <a:ext cx="101781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902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73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15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97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8337" cy="1219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88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1"/>
            <a:ext cx="9252520" cy="1233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82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1656183"/>
          </a:xfrm>
        </p:spPr>
        <p:txBody>
          <a:bodyPr>
            <a:normAutofit/>
          </a:bodyPr>
          <a:lstStyle/>
          <a:p>
            <a:r>
              <a:rPr lang="sl-SI" dirty="0" smtClean="0">
                <a:solidFill>
                  <a:srgbClr val="FF0000"/>
                </a:solidFill>
                <a:latin typeface="Comic Sans MS" pitchFamily="66" charset="0"/>
              </a:rPr>
              <a:t>SLOVENIJA</a:t>
            </a:r>
            <a:endParaRPr lang="sl-SI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5" name="Podnaslov 4"/>
          <p:cNvSpPr>
            <a:spLocks noGrp="1"/>
          </p:cNvSpPr>
          <p:nvPr>
            <p:ph type="subTitle" idx="1"/>
          </p:nvPr>
        </p:nvSpPr>
        <p:spPr>
          <a:xfrm>
            <a:off x="1371600" y="3212976"/>
            <a:ext cx="6400800" cy="1656184"/>
          </a:xfrm>
        </p:spPr>
        <p:txBody>
          <a:bodyPr>
            <a:noAutofit/>
          </a:bodyPr>
          <a:lstStyle/>
          <a:p>
            <a:r>
              <a:rPr lang="sl-SI" sz="4000" dirty="0" smtClean="0">
                <a:solidFill>
                  <a:srgbClr val="FF0000"/>
                </a:solidFill>
                <a:latin typeface="Comic Sans MS" pitchFamily="66" charset="0"/>
              </a:rPr>
              <a:t>Precej </a:t>
            </a:r>
            <a:r>
              <a:rPr lang="sl-SI" sz="4000" dirty="0">
                <a:solidFill>
                  <a:srgbClr val="FF0000"/>
                </a:solidFill>
                <a:latin typeface="Comic Sans MS" pitchFamily="66" charset="0"/>
              </a:rPr>
              <a:t>več kot ½ države je </a:t>
            </a:r>
            <a:r>
              <a:rPr lang="sl-SI" sz="4000" dirty="0" smtClean="0">
                <a:solidFill>
                  <a:srgbClr val="FF0000"/>
                </a:solidFill>
                <a:latin typeface="Comic Sans MS" pitchFamily="66" charset="0"/>
              </a:rPr>
              <a:t>gozd.</a:t>
            </a:r>
          </a:p>
        </p:txBody>
      </p:sp>
    </p:spTree>
    <p:extLst>
      <p:ext uri="{BB962C8B-B14F-4D97-AF65-F5344CB8AC3E}">
        <p14:creationId xmlns:p14="http://schemas.microsoft.com/office/powerpoint/2010/main" val="2517398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6" y="-1899592"/>
            <a:ext cx="9144000" cy="1219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526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0042" cy="687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98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74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2"/>
            <a:ext cx="9140683" cy="7802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83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7772400" cy="1470025"/>
          </a:xfrm>
        </p:spPr>
        <p:txBody>
          <a:bodyPr/>
          <a:lstStyle/>
          <a:p>
            <a:r>
              <a:rPr lang="sl-SI" dirty="0" smtClean="0">
                <a:solidFill>
                  <a:srgbClr val="C00000"/>
                </a:solidFill>
                <a:latin typeface="Comic Sans MS" pitchFamily="66" charset="0"/>
              </a:rPr>
              <a:t>Šole – naravoslovni dan</a:t>
            </a:r>
            <a:endParaRPr lang="sl-SI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2708920"/>
            <a:ext cx="6400800" cy="2592288"/>
          </a:xfrm>
        </p:spPr>
        <p:txBody>
          <a:bodyPr>
            <a:noAutofit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sl-SI" sz="4000" dirty="0" smtClean="0">
                <a:solidFill>
                  <a:srgbClr val="C00000"/>
                </a:solidFill>
                <a:latin typeface="Comic Sans MS" pitchFamily="66" charset="0"/>
              </a:rPr>
              <a:t>učenje v gozdu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sl-SI" sz="4000" dirty="0" smtClean="0">
                <a:solidFill>
                  <a:srgbClr val="C00000"/>
                </a:solidFill>
                <a:latin typeface="Comic Sans MS" pitchFamily="66" charset="0"/>
              </a:rPr>
              <a:t>Učenje veščin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sl-SI" sz="4000" dirty="0" smtClean="0">
                <a:solidFill>
                  <a:srgbClr val="C00000"/>
                </a:solidFill>
                <a:latin typeface="Comic Sans MS" pitchFamily="66" charset="0"/>
              </a:rPr>
              <a:t>Dodano pouku v razredu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sl-SI" sz="4000" dirty="0" smtClean="0">
                <a:solidFill>
                  <a:srgbClr val="C00000"/>
                </a:solidFill>
                <a:latin typeface="Comic Sans MS" pitchFamily="66" charset="0"/>
              </a:rPr>
              <a:t>Doživetje narave</a:t>
            </a:r>
            <a:endParaRPr lang="sl-SI" sz="4000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65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924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12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25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98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230" y="-100150"/>
            <a:ext cx="9277533" cy="695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76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1845"/>
            <a:ext cx="6750105" cy="6823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31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" y="1256"/>
            <a:ext cx="9142326" cy="685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76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61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585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455"/>
            <a:ext cx="9137334" cy="697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29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772400" cy="1470025"/>
          </a:xfrm>
        </p:spPr>
        <p:txBody>
          <a:bodyPr/>
          <a:lstStyle/>
          <a:p>
            <a:r>
              <a:rPr lang="sl-SI" dirty="0" smtClean="0">
                <a:latin typeface="Comic Sans MS" pitchFamily="66" charset="0"/>
              </a:rPr>
              <a:t>Po gozdni učni poti</a:t>
            </a:r>
            <a:endParaRPr lang="sl-SI" dirty="0">
              <a:latin typeface="Comic Sans MS" pitchFamily="66" charset="0"/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2204864"/>
            <a:ext cx="6400800" cy="3433936"/>
          </a:xfrm>
        </p:spPr>
        <p:txBody>
          <a:bodyPr/>
          <a:lstStyle/>
          <a:p>
            <a:pPr marL="457200" indent="-457200" algn="l">
              <a:buFont typeface="Arial" pitchFamily="34" charset="0"/>
              <a:buChar char="•"/>
            </a:pPr>
            <a:r>
              <a:rPr lang="sl-SI" b="1" dirty="0" smtClean="0">
                <a:solidFill>
                  <a:schemeClr val="tx1"/>
                </a:solidFill>
                <a:latin typeface="Comic Sans MS" pitchFamily="66" charset="0"/>
              </a:rPr>
              <a:t>Vodijo nas table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sl-SI" b="1" dirty="0" smtClean="0">
                <a:solidFill>
                  <a:schemeClr val="tx1"/>
                </a:solidFill>
                <a:latin typeface="Comic Sans MS" pitchFamily="66" charset="0"/>
              </a:rPr>
              <a:t>Pripravljena vsebina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sl-SI" b="1" dirty="0" smtClean="0">
                <a:solidFill>
                  <a:schemeClr val="tx1"/>
                </a:solidFill>
                <a:latin typeface="Comic Sans MS" pitchFamily="66" charset="0"/>
              </a:rPr>
              <a:t>Dodajanje in </a:t>
            </a:r>
            <a:r>
              <a:rPr lang="sl-SI" b="1" dirty="0" smtClean="0">
                <a:solidFill>
                  <a:schemeClr val="tx1"/>
                </a:solidFill>
                <a:latin typeface="Comic Sans MS" pitchFamily="66" charset="0"/>
              </a:rPr>
              <a:t>povezovanj</a:t>
            </a:r>
            <a:r>
              <a:rPr lang="sl-SI" b="1" dirty="0">
                <a:solidFill>
                  <a:schemeClr val="tx1"/>
                </a:solidFill>
                <a:latin typeface="Comic Sans MS" pitchFamily="66" charset="0"/>
              </a:rPr>
              <a:t>e</a:t>
            </a:r>
            <a:endParaRPr lang="sl-SI" b="1" dirty="0">
              <a:solidFill>
                <a:schemeClr val="tx1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56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3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96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8680" y="-171401"/>
            <a:ext cx="10692680" cy="14256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02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73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1224135"/>
          </a:xfrm>
        </p:spPr>
        <p:txBody>
          <a:bodyPr/>
          <a:lstStyle/>
          <a:p>
            <a:r>
              <a:rPr lang="sl-SI" dirty="0" smtClean="0">
                <a:solidFill>
                  <a:srgbClr val="7030A0"/>
                </a:solidFill>
                <a:latin typeface="Comic Sans MS" pitchFamily="66" charset="0"/>
              </a:rPr>
              <a:t>Gozdarji </a:t>
            </a:r>
            <a:r>
              <a:rPr lang="sl-SI" dirty="0" err="1" smtClean="0">
                <a:solidFill>
                  <a:srgbClr val="7030A0"/>
                </a:solidFill>
                <a:latin typeface="Comic Sans MS" pitchFamily="66" charset="0"/>
              </a:rPr>
              <a:t>negozdarjem</a:t>
            </a:r>
            <a:endParaRPr lang="sl-SI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3312368"/>
          </a:xfrm>
        </p:spPr>
        <p:txBody>
          <a:bodyPr>
            <a:noAutofit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sl-SI" sz="4000" dirty="0" smtClean="0">
                <a:solidFill>
                  <a:srgbClr val="7030A0"/>
                </a:solidFill>
                <a:latin typeface="Comic Sans MS" pitchFamily="66" charset="0"/>
              </a:rPr>
              <a:t>Učiteljem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sl-SI" sz="4000" dirty="0" smtClean="0">
                <a:solidFill>
                  <a:srgbClr val="7030A0"/>
                </a:solidFill>
                <a:latin typeface="Comic Sans MS" pitchFamily="66" charset="0"/>
              </a:rPr>
              <a:t>Umetnikom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sl-SI" sz="4000" dirty="0" smtClean="0">
                <a:solidFill>
                  <a:srgbClr val="7030A0"/>
                </a:solidFill>
                <a:latin typeface="Comic Sans MS" pitchFamily="66" charset="0"/>
              </a:rPr>
              <a:t>Politikom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sl-SI" sz="4000" dirty="0" smtClean="0">
                <a:solidFill>
                  <a:srgbClr val="7030A0"/>
                </a:solidFill>
                <a:latin typeface="Comic Sans MS" pitchFamily="66" charset="0"/>
              </a:rPr>
              <a:t>Voditeljem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sl-SI" sz="4000" dirty="0" smtClean="0">
                <a:solidFill>
                  <a:srgbClr val="7030A0"/>
                </a:solidFill>
                <a:latin typeface="Comic Sans MS" pitchFamily="66" charset="0"/>
              </a:rPr>
              <a:t>Staršem</a:t>
            </a:r>
            <a:endParaRPr lang="sl-SI" sz="4000" dirty="0">
              <a:solidFill>
                <a:srgbClr val="7030A0"/>
              </a:solidFill>
              <a:latin typeface="Comic Sans MS" pitchFamily="66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sl-SI" sz="4000" dirty="0" smtClean="0">
                <a:solidFill>
                  <a:srgbClr val="7030A0"/>
                </a:solidFill>
                <a:latin typeface="Comic Sans MS" pitchFamily="66" charset="0"/>
              </a:rPr>
              <a:t>itd</a:t>
            </a:r>
            <a:endParaRPr lang="sl-SI" sz="4000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10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0095243" cy="684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62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47" y="-5496355"/>
            <a:ext cx="9265767" cy="12354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13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-2907705"/>
            <a:ext cx="9577064" cy="1276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73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97703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12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5" y="0"/>
            <a:ext cx="100015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40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1196753"/>
            <a:ext cx="7772400" cy="2403698"/>
          </a:xfrm>
        </p:spPr>
        <p:txBody>
          <a:bodyPr/>
          <a:lstStyle/>
          <a:p>
            <a:r>
              <a:rPr lang="sl-SI" dirty="0" smtClean="0">
                <a:solidFill>
                  <a:srgbClr val="7030A0"/>
                </a:solidFill>
                <a:latin typeface="Comic Sans MS" pitchFamily="66" charset="0"/>
              </a:rPr>
              <a:t>Umetniki - gozdni koncert</a:t>
            </a:r>
            <a:endParaRPr lang="sl-SI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403648" y="3717032"/>
            <a:ext cx="6400800" cy="1752600"/>
          </a:xfrm>
        </p:spPr>
        <p:txBody>
          <a:bodyPr>
            <a:normAutofit/>
          </a:bodyPr>
          <a:lstStyle/>
          <a:p>
            <a:r>
              <a:rPr lang="sl-SI" sz="4000" dirty="0" smtClean="0">
                <a:solidFill>
                  <a:srgbClr val="7030A0"/>
                </a:solidFill>
                <a:latin typeface="Comic Sans MS" pitchFamily="66" charset="0"/>
              </a:rPr>
              <a:t>Da bi še ptice prisluhnile</a:t>
            </a:r>
            <a:endParaRPr lang="sl-SI" sz="4000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48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24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54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30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67000"/>
            <a:ext cx="9144000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639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78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latin typeface="Comic Sans MS" pitchFamily="66" charset="0"/>
              </a:rPr>
              <a:t>Gozdni bonton</a:t>
            </a:r>
            <a:endParaRPr lang="sl-SI" dirty="0">
              <a:latin typeface="Comic Sans MS" pitchFamily="66" charset="0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 smtClean="0">
                <a:latin typeface="Comic Sans MS" pitchFamily="66" charset="0"/>
              </a:rPr>
              <a:t>S spoštovanjem do vsega živega in neživega!</a:t>
            </a:r>
          </a:p>
          <a:p>
            <a:r>
              <a:rPr lang="sl-SI" dirty="0" smtClean="0">
                <a:latin typeface="Comic Sans MS" pitchFamily="66" charset="0"/>
              </a:rPr>
              <a:t>Peš!</a:t>
            </a:r>
          </a:p>
          <a:p>
            <a:r>
              <a:rPr lang="sl-SI" dirty="0" smtClean="0">
                <a:latin typeface="Comic Sans MS" pitchFamily="66" charset="0"/>
              </a:rPr>
              <a:t>Ne delajmo hrupa!</a:t>
            </a:r>
          </a:p>
          <a:p>
            <a:r>
              <a:rPr lang="sl-SI" dirty="0" smtClean="0">
                <a:latin typeface="Comic Sans MS" pitchFamily="66" charset="0"/>
              </a:rPr>
              <a:t>Ne odmetavajmo!</a:t>
            </a:r>
          </a:p>
          <a:p>
            <a:r>
              <a:rPr lang="sl-SI" dirty="0" smtClean="0">
                <a:latin typeface="Comic Sans MS" pitchFamily="66" charset="0"/>
              </a:rPr>
              <a:t>Ne kurimo!</a:t>
            </a:r>
          </a:p>
          <a:p>
            <a:r>
              <a:rPr lang="sl-SI" dirty="0" smtClean="0">
                <a:latin typeface="Comic Sans MS" pitchFamily="66" charset="0"/>
              </a:rPr>
              <a:t>Pse na vrvico!</a:t>
            </a:r>
          </a:p>
          <a:p>
            <a:r>
              <a:rPr lang="sl-SI" dirty="0" smtClean="0">
                <a:latin typeface="Comic Sans MS" pitchFamily="66" charset="0"/>
              </a:rPr>
              <a:t>Nabiranje – po predpis</a:t>
            </a:r>
          </a:p>
          <a:p>
            <a:endParaRPr lang="sl-SI" dirty="0" smtClean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080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85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009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723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86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12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02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</TotalTime>
  <Words>195</Words>
  <Application>Microsoft Office PowerPoint</Application>
  <PresentationFormat>Diaprojekcija na zaslonu (4:3)</PresentationFormat>
  <Paragraphs>58</Paragraphs>
  <Slides>48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48</vt:i4>
      </vt:variant>
    </vt:vector>
  </HeadingPairs>
  <TitlesOfParts>
    <vt:vector size="49" baseType="lpstr">
      <vt:lpstr>Officeova tema</vt:lpstr>
      <vt:lpstr>SPREHOD V GOZD</vt:lpstr>
      <vt:lpstr>SLOVENIJA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Kdo vse gre v gozd in zakaj?</vt:lpstr>
      <vt:lpstr>Rekreativci</vt:lpstr>
      <vt:lpstr>PowerPointova predstavitev</vt:lpstr>
      <vt:lpstr>PowerPointova predstavitev</vt:lpstr>
      <vt:lpstr>V gozdu z  najmlajšimi (vrtci)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Šole – naravoslovni dan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 gozdni učni poti</vt:lpstr>
      <vt:lpstr>PowerPointova predstavitev</vt:lpstr>
      <vt:lpstr>PowerPointova predstavitev</vt:lpstr>
      <vt:lpstr>PowerPointova predstavitev</vt:lpstr>
      <vt:lpstr>PowerPointova predstavitev</vt:lpstr>
      <vt:lpstr>Gozdarji negozdarjem</vt:lpstr>
      <vt:lpstr>PowerPointova predstavitev</vt:lpstr>
      <vt:lpstr>PowerPointova predstavitev</vt:lpstr>
      <vt:lpstr>PowerPointova predstavitev</vt:lpstr>
      <vt:lpstr>PowerPointova predstavitev</vt:lpstr>
      <vt:lpstr>Umetniki - gozdni koncert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Gozdni bonton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SPREHOD V GOZD</dc:title>
  <dc:creator>kinsel</dc:creator>
  <cp:lastModifiedBy>kinsel</cp:lastModifiedBy>
  <cp:revision>24</cp:revision>
  <dcterms:created xsi:type="dcterms:W3CDTF">2013-11-04T08:13:42Z</dcterms:created>
  <dcterms:modified xsi:type="dcterms:W3CDTF">2013-11-05T09:26:42Z</dcterms:modified>
</cp:coreProperties>
</file>